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0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5547360" y="2255141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23" y="132586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4819306" y="2450449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9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BEA505-9C7B-DB13-0F0A-27C1E892CC18}"/>
              </a:ext>
            </a:extLst>
          </p:cNvPr>
          <p:cNvGrpSpPr/>
          <p:nvPr/>
        </p:nvGrpSpPr>
        <p:grpSpPr>
          <a:xfrm>
            <a:off x="308438" y="323522"/>
            <a:ext cx="8389719" cy="3753961"/>
            <a:chOff x="308438" y="323522"/>
            <a:chExt cx="8389719" cy="37539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2732E1-6013-A441-6CD1-F76702D83EFD}"/>
                </a:ext>
              </a:extLst>
            </p:cNvPr>
            <p:cNvGrpSpPr/>
            <p:nvPr/>
          </p:nvGrpSpPr>
          <p:grpSpPr>
            <a:xfrm>
              <a:off x="308438" y="535828"/>
              <a:ext cx="3726710" cy="2785464"/>
              <a:chOff x="308438" y="535828"/>
              <a:chExt cx="3726710" cy="278546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888DE6-61E1-84A9-462A-38A5A3EB2326}"/>
                  </a:ext>
                </a:extLst>
              </p:cNvPr>
              <p:cNvSpPr/>
              <p:nvPr/>
            </p:nvSpPr>
            <p:spPr>
              <a:xfrm>
                <a:off x="843741" y="1198486"/>
                <a:ext cx="2640564" cy="1838131"/>
              </a:xfrm>
              <a:prstGeom prst="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97720D14-C751-5401-6456-37322FD7B34A}"/>
                  </a:ext>
                </a:extLst>
              </p:cNvPr>
              <p:cNvSpPr/>
              <p:nvPr/>
            </p:nvSpPr>
            <p:spPr>
              <a:xfrm rot="19310037">
                <a:off x="2893005" y="634057"/>
                <a:ext cx="1005048" cy="741111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id="{DF8DBB16-55E8-A148-8CC3-ECD575199547}"/>
                  </a:ext>
                </a:extLst>
              </p:cNvPr>
              <p:cNvSpPr/>
              <p:nvPr/>
            </p:nvSpPr>
            <p:spPr>
              <a:xfrm rot="18458463">
                <a:off x="1262854" y="673421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30E8542C-D4A5-C85D-9CAA-89B390D129D3}"/>
                  </a:ext>
                </a:extLst>
              </p:cNvPr>
              <p:cNvSpPr/>
              <p:nvPr/>
            </p:nvSpPr>
            <p:spPr>
              <a:xfrm rot="219907">
                <a:off x="2117130" y="846858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5B95B714-1354-19E8-FFA6-017E814FDC74}"/>
                  </a:ext>
                </a:extLst>
              </p:cNvPr>
              <p:cNvSpPr/>
              <p:nvPr/>
            </p:nvSpPr>
            <p:spPr>
              <a:xfrm rot="1201497">
                <a:off x="2755909" y="2311941"/>
                <a:ext cx="1279239" cy="814961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8C5EAAF-579F-4E97-0EB7-EE1AB23CA267}"/>
                  </a:ext>
                </a:extLst>
              </p:cNvPr>
              <p:cNvSpPr/>
              <p:nvPr/>
            </p:nvSpPr>
            <p:spPr>
              <a:xfrm>
                <a:off x="308438" y="2506331"/>
                <a:ext cx="1279239" cy="814961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64DCFF00-1D7B-D486-6555-07E1B402A0B4}"/>
                  </a:ext>
                </a:extLst>
              </p:cNvPr>
              <p:cNvSpPr/>
              <p:nvPr/>
            </p:nvSpPr>
            <p:spPr>
              <a:xfrm rot="17679593">
                <a:off x="123854" y="1279216"/>
                <a:ext cx="1279239" cy="509660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065F914-A583-457B-7B1E-5BB1527A9F71}"/>
                </a:ext>
              </a:extLst>
            </p:cNvPr>
            <p:cNvGrpSpPr/>
            <p:nvPr/>
          </p:nvGrpSpPr>
          <p:grpSpPr>
            <a:xfrm>
              <a:off x="4971447" y="521469"/>
              <a:ext cx="3726710" cy="2785464"/>
              <a:chOff x="308438" y="535828"/>
              <a:chExt cx="3726710" cy="278546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B25BF83-5452-8F56-B065-B6AEDBA051B2}"/>
                  </a:ext>
                </a:extLst>
              </p:cNvPr>
              <p:cNvSpPr/>
              <p:nvPr/>
            </p:nvSpPr>
            <p:spPr>
              <a:xfrm>
                <a:off x="843741" y="1198486"/>
                <a:ext cx="2640564" cy="1838131"/>
              </a:xfrm>
              <a:prstGeom prst="rect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7C56A30E-DD16-AB8C-960E-2B8D1D85E4CE}"/>
                  </a:ext>
                </a:extLst>
              </p:cNvPr>
              <p:cNvSpPr/>
              <p:nvPr/>
            </p:nvSpPr>
            <p:spPr>
              <a:xfrm rot="19310037">
                <a:off x="2893005" y="634057"/>
                <a:ext cx="1005048" cy="741111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1BA51A23-BB42-C310-2123-5394A843CC2B}"/>
                  </a:ext>
                </a:extLst>
              </p:cNvPr>
              <p:cNvSpPr/>
              <p:nvPr/>
            </p:nvSpPr>
            <p:spPr>
              <a:xfrm rot="18458463">
                <a:off x="1262854" y="673421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620609BF-9DDF-4C51-7690-CB3F4D13DC01}"/>
                  </a:ext>
                </a:extLst>
              </p:cNvPr>
              <p:cNvSpPr/>
              <p:nvPr/>
            </p:nvSpPr>
            <p:spPr>
              <a:xfrm rot="219907">
                <a:off x="2117130" y="846858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3F1B5914-7675-91BC-BC5C-96FB9D5492E2}"/>
                  </a:ext>
                </a:extLst>
              </p:cNvPr>
              <p:cNvSpPr/>
              <p:nvPr/>
            </p:nvSpPr>
            <p:spPr>
              <a:xfrm rot="1201497">
                <a:off x="2755909" y="2311941"/>
                <a:ext cx="1279239" cy="814961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81EAEA51-0F06-9AFF-5F5D-E6815C2AA9CE}"/>
                  </a:ext>
                </a:extLst>
              </p:cNvPr>
              <p:cNvSpPr/>
              <p:nvPr/>
            </p:nvSpPr>
            <p:spPr>
              <a:xfrm>
                <a:off x="308438" y="2506331"/>
                <a:ext cx="1279239" cy="814961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BDCFF64B-655F-4D82-9FAE-666C81DB2A0A}"/>
                  </a:ext>
                </a:extLst>
              </p:cNvPr>
              <p:cNvSpPr/>
              <p:nvPr/>
            </p:nvSpPr>
            <p:spPr>
              <a:xfrm rot="17679593">
                <a:off x="123854" y="1279216"/>
                <a:ext cx="1279239" cy="509660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2776AC-8A2E-D324-56E8-1A7E641C988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>
              <a:off x="7934410" y="2226122"/>
              <a:ext cx="212904" cy="79613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B410B-DC0A-CF23-FA72-736369A53EC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7318054" y="2868884"/>
              <a:ext cx="829260" cy="14282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D45AB-183A-2E8E-51DE-19DE732D44E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7892424" y="1198486"/>
              <a:ext cx="254890" cy="39363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BDECB8-E590-8495-70E7-D34CAC55BF67}"/>
                </a:ext>
              </a:extLst>
            </p:cNvPr>
            <p:cNvCxnSpPr>
              <a:cxnSpLocks/>
              <a:stCxn id="23" idx="2"/>
              <a:endCxn id="23" idx="5"/>
            </p:cNvCxnSpPr>
            <p:nvPr/>
          </p:nvCxnSpPr>
          <p:spPr>
            <a:xfrm flipV="1">
              <a:off x="6761061" y="1159759"/>
              <a:ext cx="694300" cy="2690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C9FC4F-16FE-82C2-C742-8F23B0966B9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>
              <a:off x="7829556" y="698914"/>
              <a:ext cx="328537" cy="47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E34EA8-1BBE-52BF-7D0A-89D7180C35A0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8158093" y="971062"/>
              <a:ext cx="524523" cy="2025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ECE8FB-6B81-3F52-A757-74FDFD77FA66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 flipV="1">
              <a:off x="8147314" y="3022258"/>
              <a:ext cx="372641" cy="2846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9F3586-8A8F-CB86-43AC-D07DE33CD602}"/>
                </a:ext>
              </a:extLst>
            </p:cNvPr>
            <p:cNvCxnSpPr>
              <a:cxnSpLocks/>
              <a:stCxn id="25" idx="4"/>
            </p:cNvCxnSpPr>
            <p:nvPr/>
          </p:nvCxnSpPr>
          <p:spPr>
            <a:xfrm flipH="1" flipV="1">
              <a:off x="5506750" y="3036617"/>
              <a:ext cx="743936" cy="2703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677F7ED-C094-439C-05AC-808A8174D565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 flipH="1">
              <a:off x="4971447" y="3022258"/>
              <a:ext cx="535303" cy="2846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7CE5A76-4EB1-F63A-9894-1DA9737F7812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>
              <a:off x="5330440" y="2491972"/>
              <a:ext cx="176309" cy="53028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F673FF-F7A7-3568-396D-2AB0E0B2D64E}"/>
                </a:ext>
              </a:extLst>
            </p:cNvPr>
            <p:cNvCxnSpPr>
              <a:cxnSpLocks/>
              <a:stCxn id="26" idx="5"/>
              <a:endCxn id="26" idx="2"/>
            </p:cNvCxnSpPr>
            <p:nvPr/>
          </p:nvCxnSpPr>
          <p:spPr>
            <a:xfrm flipH="1">
              <a:off x="5391203" y="1365739"/>
              <a:ext cx="105957" cy="84155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7241C7-D6AD-5730-423A-926BA015A658}"/>
                </a:ext>
              </a:extLst>
            </p:cNvPr>
            <p:cNvCxnSpPr>
              <a:cxnSpLocks/>
              <a:stCxn id="22" idx="0"/>
              <a:endCxn id="22" idx="3"/>
            </p:cNvCxnSpPr>
            <p:nvPr/>
          </p:nvCxnSpPr>
          <p:spPr>
            <a:xfrm>
              <a:off x="6128578" y="780855"/>
              <a:ext cx="495480" cy="3821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A9D7418-B123-9343-292D-A163DE645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0" y="2103192"/>
              <a:ext cx="9945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30ED980-4F8E-4444-8797-E708A4D39AEC}"/>
                </a:ext>
              </a:extLst>
            </p:cNvPr>
            <p:cNvSpPr/>
            <p:nvPr/>
          </p:nvSpPr>
          <p:spPr>
            <a:xfrm>
              <a:off x="788790" y="13200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A98A81-E253-8C84-5BE3-81A7A4AB28FA}"/>
                </a:ext>
              </a:extLst>
            </p:cNvPr>
            <p:cNvSpPr/>
            <p:nvPr/>
          </p:nvSpPr>
          <p:spPr>
            <a:xfrm>
              <a:off x="798021" y="192874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6093A1C-8A4C-4F73-49D0-29126936F51D}"/>
                </a:ext>
              </a:extLst>
            </p:cNvPr>
            <p:cNvSpPr/>
            <p:nvPr/>
          </p:nvSpPr>
          <p:spPr>
            <a:xfrm>
              <a:off x="798021" y="2633671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E2113AE-E878-A80F-90D2-74DDCBADC34B}"/>
                </a:ext>
              </a:extLst>
            </p:cNvPr>
            <p:cNvSpPr/>
            <p:nvPr/>
          </p:nvSpPr>
          <p:spPr>
            <a:xfrm>
              <a:off x="1217577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CCAACB-DA83-353A-E8BD-A55304643456}"/>
                </a:ext>
              </a:extLst>
            </p:cNvPr>
            <p:cNvSpPr/>
            <p:nvPr/>
          </p:nvSpPr>
          <p:spPr>
            <a:xfrm>
              <a:off x="1526453" y="114536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C67429-5B84-DE44-2B4B-6DB4B88F7CCA}"/>
                </a:ext>
              </a:extLst>
            </p:cNvPr>
            <p:cNvSpPr/>
            <p:nvPr/>
          </p:nvSpPr>
          <p:spPr>
            <a:xfrm>
              <a:off x="1888063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6FF593-3A5C-4992-DBE1-410F5E547346}"/>
                </a:ext>
              </a:extLst>
            </p:cNvPr>
            <p:cNvSpPr/>
            <p:nvPr/>
          </p:nvSpPr>
          <p:spPr>
            <a:xfrm>
              <a:off x="2254602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8B173AB-1EA1-4A1B-F69A-E85B9194B0B4}"/>
                </a:ext>
              </a:extLst>
            </p:cNvPr>
            <p:cNvSpPr/>
            <p:nvPr/>
          </p:nvSpPr>
          <p:spPr>
            <a:xfrm>
              <a:off x="2754529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041AA4-9C39-17AA-AD38-B2DEE38F0A54}"/>
                </a:ext>
              </a:extLst>
            </p:cNvPr>
            <p:cNvSpPr/>
            <p:nvPr/>
          </p:nvSpPr>
          <p:spPr>
            <a:xfrm>
              <a:off x="3161389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3FE2C0-D8CE-9976-1320-1923880BD048}"/>
                </a:ext>
              </a:extLst>
            </p:cNvPr>
            <p:cNvSpPr/>
            <p:nvPr/>
          </p:nvSpPr>
          <p:spPr>
            <a:xfrm>
              <a:off x="3445606" y="13830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C4FB2FF-A08B-0C18-FCF0-45D83DAD6AA1}"/>
                </a:ext>
              </a:extLst>
            </p:cNvPr>
            <p:cNvSpPr/>
            <p:nvPr/>
          </p:nvSpPr>
          <p:spPr>
            <a:xfrm>
              <a:off x="3434101" y="257055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E75799-1F53-8B79-B336-AA897073A296}"/>
                </a:ext>
              </a:extLst>
            </p:cNvPr>
            <p:cNvSpPr/>
            <p:nvPr/>
          </p:nvSpPr>
          <p:spPr>
            <a:xfrm>
              <a:off x="3023877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0240773-CC76-CC1A-5673-D4E162BAF7F7}"/>
                </a:ext>
              </a:extLst>
            </p:cNvPr>
            <p:cNvSpPr/>
            <p:nvPr/>
          </p:nvSpPr>
          <p:spPr>
            <a:xfrm>
              <a:off x="1013391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274F15-FBB1-8E4A-53E1-98C2987A3B2D}"/>
                </a:ext>
              </a:extLst>
            </p:cNvPr>
            <p:cNvSpPr/>
            <p:nvPr/>
          </p:nvSpPr>
          <p:spPr>
            <a:xfrm>
              <a:off x="1153812" y="117357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98F676D-E78A-4606-801F-072349A70EEE}"/>
                </a:ext>
              </a:extLst>
            </p:cNvPr>
            <p:cNvSpPr/>
            <p:nvPr/>
          </p:nvSpPr>
          <p:spPr>
            <a:xfrm>
              <a:off x="790203" y="298394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396BA15-85D0-47EE-6CA2-97EB627A6491}"/>
                </a:ext>
              </a:extLst>
            </p:cNvPr>
            <p:cNvSpPr/>
            <p:nvPr/>
          </p:nvSpPr>
          <p:spPr>
            <a:xfrm>
              <a:off x="3428590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4042FF8-9D0D-19FD-42AA-DA5E9F586800}"/>
                </a:ext>
              </a:extLst>
            </p:cNvPr>
            <p:cNvSpPr/>
            <p:nvPr/>
          </p:nvSpPr>
          <p:spPr>
            <a:xfrm>
              <a:off x="5463694" y="13039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9E5F757-05E6-6796-536E-5125AE2136CA}"/>
                </a:ext>
              </a:extLst>
            </p:cNvPr>
            <p:cNvSpPr/>
            <p:nvPr/>
          </p:nvSpPr>
          <p:spPr>
            <a:xfrm>
              <a:off x="5472925" y="191271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B9E9B77-BA07-E83B-9B4C-F05BC6523E8F}"/>
                </a:ext>
              </a:extLst>
            </p:cNvPr>
            <p:cNvSpPr/>
            <p:nvPr/>
          </p:nvSpPr>
          <p:spPr>
            <a:xfrm>
              <a:off x="5472925" y="2617641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AD52B12-B8CF-BE0A-EBAB-E99BD67BF90A}"/>
                </a:ext>
              </a:extLst>
            </p:cNvPr>
            <p:cNvSpPr/>
            <p:nvPr/>
          </p:nvSpPr>
          <p:spPr>
            <a:xfrm>
              <a:off x="5892481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5D9167-D001-5359-A10A-9282A9BF8E0E}"/>
                </a:ext>
              </a:extLst>
            </p:cNvPr>
            <p:cNvSpPr/>
            <p:nvPr/>
          </p:nvSpPr>
          <p:spPr>
            <a:xfrm>
              <a:off x="6201357" y="112933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8193B1F-2E48-470F-3F9A-F0922343CD06}"/>
                </a:ext>
              </a:extLst>
            </p:cNvPr>
            <p:cNvSpPr/>
            <p:nvPr/>
          </p:nvSpPr>
          <p:spPr>
            <a:xfrm>
              <a:off x="6562967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37E4EDC-D343-FBDD-0783-11B057B59151}"/>
                </a:ext>
              </a:extLst>
            </p:cNvPr>
            <p:cNvSpPr/>
            <p:nvPr/>
          </p:nvSpPr>
          <p:spPr>
            <a:xfrm>
              <a:off x="6929506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0D6D2A-C168-CB1B-6D9B-97082246954E}"/>
                </a:ext>
              </a:extLst>
            </p:cNvPr>
            <p:cNvSpPr/>
            <p:nvPr/>
          </p:nvSpPr>
          <p:spPr>
            <a:xfrm>
              <a:off x="7429433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ACA0900-08AF-ED23-2D7E-3246FC638F1E}"/>
                </a:ext>
              </a:extLst>
            </p:cNvPr>
            <p:cNvSpPr/>
            <p:nvPr/>
          </p:nvSpPr>
          <p:spPr>
            <a:xfrm>
              <a:off x="7836293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BC99A83-3898-CFB6-1E8F-8AFD8BFE9016}"/>
                </a:ext>
              </a:extLst>
            </p:cNvPr>
            <p:cNvSpPr/>
            <p:nvPr/>
          </p:nvSpPr>
          <p:spPr>
            <a:xfrm>
              <a:off x="8120510" y="136703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27FA4D0-2285-36C2-5FFB-25C9D365CB1D}"/>
                </a:ext>
              </a:extLst>
            </p:cNvPr>
            <p:cNvSpPr/>
            <p:nvPr/>
          </p:nvSpPr>
          <p:spPr>
            <a:xfrm>
              <a:off x="8109005" y="255452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091940B-B776-4181-DBDF-5A1FF884A7E6}"/>
                </a:ext>
              </a:extLst>
            </p:cNvPr>
            <p:cNvSpPr/>
            <p:nvPr/>
          </p:nvSpPr>
          <p:spPr>
            <a:xfrm>
              <a:off x="7698781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7A9D52C-E579-4227-AD25-C9B5D36DE3C7}"/>
                </a:ext>
              </a:extLst>
            </p:cNvPr>
            <p:cNvSpPr/>
            <p:nvPr/>
          </p:nvSpPr>
          <p:spPr>
            <a:xfrm>
              <a:off x="5688295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50CC3A9-4FC6-D371-5723-1C4EA2F1DDD0}"/>
                </a:ext>
              </a:extLst>
            </p:cNvPr>
            <p:cNvSpPr/>
            <p:nvPr/>
          </p:nvSpPr>
          <p:spPr>
            <a:xfrm>
              <a:off x="5828716" y="115754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273C6C-162E-4FFC-7651-0662208D2D81}"/>
                </a:ext>
              </a:extLst>
            </p:cNvPr>
            <p:cNvSpPr/>
            <p:nvPr/>
          </p:nvSpPr>
          <p:spPr>
            <a:xfrm>
              <a:off x="5465107" y="296791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298094-08F9-CD2D-81FD-D6A1C1F9886B}"/>
                </a:ext>
              </a:extLst>
            </p:cNvPr>
            <p:cNvSpPr/>
            <p:nvPr/>
          </p:nvSpPr>
          <p:spPr>
            <a:xfrm>
              <a:off x="8103494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EC45DA-FDF5-AD67-0365-B090112CBF74}"/>
                </a:ext>
              </a:extLst>
            </p:cNvPr>
            <p:cNvSpPr txBox="1"/>
            <p:nvPr/>
          </p:nvSpPr>
          <p:spPr>
            <a:xfrm>
              <a:off x="471053" y="3431152"/>
              <a:ext cx="340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/>
                <a:t>Step1: Identity intersection points</a:t>
              </a:r>
            </a:p>
            <a:p>
              <a:pPr algn="ctr"/>
              <a:r>
                <a:rPr lang="en-US" b="1" i="1" dirty="0"/>
                <a:t>(6 intersection types)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6BC40C-F4D4-8FE5-98FE-7C99B3C0FC67}"/>
                </a:ext>
              </a:extLst>
            </p:cNvPr>
            <p:cNvSpPr txBox="1"/>
            <p:nvPr/>
          </p:nvSpPr>
          <p:spPr>
            <a:xfrm>
              <a:off x="5828716" y="3440394"/>
              <a:ext cx="2128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Step2: Triangulation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7CA8000-82E9-C8FF-CC2C-3B5FBC8A9282}"/>
                </a:ext>
              </a:extLst>
            </p:cNvPr>
            <p:cNvGrpSpPr/>
            <p:nvPr/>
          </p:nvGrpSpPr>
          <p:grpSpPr>
            <a:xfrm>
              <a:off x="547391" y="323522"/>
              <a:ext cx="1747076" cy="2067807"/>
              <a:chOff x="547391" y="323522"/>
              <a:chExt cx="1747076" cy="2067807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5204AB3-F27E-944B-2404-3376F31E35BC}"/>
                  </a:ext>
                </a:extLst>
              </p:cNvPr>
              <p:cNvSpPr txBox="1"/>
              <p:nvPr/>
            </p:nvSpPr>
            <p:spPr>
              <a:xfrm>
                <a:off x="1824467" y="1868109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2FD1869-006B-2208-1AF7-A1356BDCD803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F1F2685-6BC5-263F-A01B-C269A53EE389}"/>
                </a:ext>
              </a:extLst>
            </p:cNvPr>
            <p:cNvGrpSpPr/>
            <p:nvPr/>
          </p:nvGrpSpPr>
          <p:grpSpPr>
            <a:xfrm>
              <a:off x="5262799" y="323522"/>
              <a:ext cx="1747076" cy="2067807"/>
              <a:chOff x="547391" y="323522"/>
              <a:chExt cx="1747076" cy="206780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B30D07-DD09-EF1A-068B-9AB8FB31A5CF}"/>
                  </a:ext>
                </a:extLst>
              </p:cNvPr>
              <p:cNvSpPr txBox="1"/>
              <p:nvPr/>
            </p:nvSpPr>
            <p:spPr>
              <a:xfrm>
                <a:off x="1824467" y="1868109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0D10E85-AA95-42A1-BCF6-70F0E884675B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686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21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2</cp:revision>
  <dcterms:created xsi:type="dcterms:W3CDTF">2024-06-28T19:56:45Z</dcterms:created>
  <dcterms:modified xsi:type="dcterms:W3CDTF">2024-06-28T20:58:22Z</dcterms:modified>
</cp:coreProperties>
</file>